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1" r:id="rId15"/>
    <p:sldId id="270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5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33FE-D9AE-4715-A015-E81C16161BB4}" type="datetimeFigureOut">
              <a:rPr lang="zh-CN" altLang="en-US" smtClean="0"/>
              <a:t>2017/12/19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2A88-14C7-4381-9A0F-4B8206DEEF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8476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33FE-D9AE-4715-A015-E81C16161BB4}" type="datetimeFigureOut">
              <a:rPr lang="zh-CN" altLang="en-US" smtClean="0"/>
              <a:t>2017/12/19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2A88-14C7-4381-9A0F-4B8206DEEF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8771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33FE-D9AE-4715-A015-E81C16161BB4}" type="datetimeFigureOut">
              <a:rPr lang="zh-CN" altLang="en-US" smtClean="0"/>
              <a:t>2017/12/19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2A88-14C7-4381-9A0F-4B8206DEEF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2746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33FE-D9AE-4715-A015-E81C16161BB4}" type="datetimeFigureOut">
              <a:rPr lang="zh-CN" altLang="en-US" smtClean="0"/>
              <a:t>2017/12/19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2A88-14C7-4381-9A0F-4B8206DEEF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3317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33FE-D9AE-4715-A015-E81C16161BB4}" type="datetimeFigureOut">
              <a:rPr lang="zh-CN" altLang="en-US" smtClean="0"/>
              <a:t>2017/12/19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2A88-14C7-4381-9A0F-4B8206DEEF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9766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33FE-D9AE-4715-A015-E81C16161BB4}" type="datetimeFigureOut">
              <a:rPr lang="zh-CN" altLang="en-US" smtClean="0"/>
              <a:t>2017/12/19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2A88-14C7-4381-9A0F-4B8206DEEF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09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33FE-D9AE-4715-A015-E81C16161BB4}" type="datetimeFigureOut">
              <a:rPr lang="zh-CN" altLang="en-US" smtClean="0"/>
              <a:t>2017/12/19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2A88-14C7-4381-9A0F-4B8206DEEF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708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33FE-D9AE-4715-A015-E81C16161BB4}" type="datetimeFigureOut">
              <a:rPr lang="zh-CN" altLang="en-US" smtClean="0"/>
              <a:t>2017/12/19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2A88-14C7-4381-9A0F-4B8206DEEF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7373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33FE-D9AE-4715-A015-E81C16161BB4}" type="datetimeFigureOut">
              <a:rPr lang="zh-CN" altLang="en-US" smtClean="0"/>
              <a:t>2017/12/19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2A88-14C7-4381-9A0F-4B8206DEEF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705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33FE-D9AE-4715-A015-E81C16161BB4}" type="datetimeFigureOut">
              <a:rPr lang="zh-CN" altLang="en-US" smtClean="0"/>
              <a:t>2017/12/19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2A88-14C7-4381-9A0F-4B8206DEEF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98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33FE-D9AE-4715-A015-E81C16161BB4}" type="datetimeFigureOut">
              <a:rPr lang="zh-CN" altLang="en-US" smtClean="0"/>
              <a:t>2017/12/19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82A88-14C7-4381-9A0F-4B8206DEEF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33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333FE-D9AE-4715-A015-E81C16161BB4}" type="datetimeFigureOut">
              <a:rPr lang="zh-CN" altLang="en-US" smtClean="0"/>
              <a:t>2017/12/19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82A88-14C7-4381-9A0F-4B8206DEEF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971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7. </a:t>
            </a:r>
            <a:r>
              <a:rPr lang="zh-CN" altLang="en-US" dirty="0" smtClean="0"/>
              <a:t>一个“大”项目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/>
              <a:t>stardust.lamost.org/teaching/matlab/7</a:t>
            </a:r>
            <a:r>
              <a:rPr lang="en-US" altLang="zh-CN" sz="4000" dirty="0"/>
              <a:t>/</a:t>
            </a:r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242768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星表交叉认证</a:t>
            </a:r>
            <a:endParaRPr lang="en-US" altLang="zh-CN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photo </a:t>
            </a:r>
            <a:r>
              <a:rPr lang="zh-CN" altLang="en-US" dirty="0" smtClean="0"/>
              <a:t>表包含</a:t>
            </a:r>
            <a:r>
              <a:rPr lang="zh-CN" altLang="en-US" dirty="0" smtClean="0">
                <a:solidFill>
                  <a:srgbClr val="FF0000"/>
                </a:solidFill>
              </a:rPr>
              <a:t>坐标</a:t>
            </a:r>
            <a:r>
              <a:rPr lang="zh-CN" altLang="en-US" dirty="0" smtClean="0"/>
              <a:t>和</a:t>
            </a:r>
            <a:r>
              <a:rPr lang="zh-CN" altLang="en-US" dirty="0" smtClean="0">
                <a:solidFill>
                  <a:srgbClr val="FF0000"/>
                </a:solidFill>
              </a:rPr>
              <a:t>视星等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dirty="0" smtClean="0"/>
              <a:t>spec </a:t>
            </a:r>
            <a:r>
              <a:rPr lang="zh-CN" altLang="en-US" dirty="0" smtClean="0"/>
              <a:t>表包含</a:t>
            </a:r>
            <a:r>
              <a:rPr lang="zh-CN" altLang="en-US" dirty="0" smtClean="0">
                <a:solidFill>
                  <a:srgbClr val="FF0000"/>
                </a:solidFill>
              </a:rPr>
              <a:t>坐标</a:t>
            </a:r>
            <a:r>
              <a:rPr lang="zh-CN" altLang="en-US" dirty="0" smtClean="0"/>
              <a:t>和</a:t>
            </a:r>
            <a:r>
              <a:rPr lang="zh-CN" altLang="en-US" dirty="0" smtClean="0">
                <a:solidFill>
                  <a:srgbClr val="FF0000"/>
                </a:solidFill>
              </a:rPr>
              <a:t>温度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/>
              <a:t>靠坐标把</a:t>
            </a:r>
            <a:r>
              <a:rPr lang="en-US" altLang="zh-CN" dirty="0" smtClean="0"/>
              <a:t>photo</a:t>
            </a:r>
            <a:r>
              <a:rPr lang="zh-CN" altLang="en-US" dirty="0" smtClean="0"/>
              <a:t>和</a:t>
            </a:r>
            <a:r>
              <a:rPr lang="en-US" altLang="zh-CN" dirty="0" smtClean="0"/>
              <a:t>spec</a:t>
            </a:r>
            <a:r>
              <a:rPr lang="zh-CN" altLang="en-US" dirty="0" smtClean="0"/>
              <a:t>对应起来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for </a:t>
            </a:r>
            <a:r>
              <a:rPr lang="zh-CN" altLang="en-US" dirty="0" smtClean="0"/>
              <a:t>循环，每次从</a:t>
            </a:r>
            <a:r>
              <a:rPr lang="en-US" altLang="zh-CN" dirty="0" smtClean="0"/>
              <a:t>photo</a:t>
            </a:r>
            <a:r>
              <a:rPr lang="zh-CN" altLang="en-US" dirty="0" smtClean="0"/>
              <a:t>里取一颗星，找遍</a:t>
            </a:r>
            <a:r>
              <a:rPr lang="en-US" altLang="zh-CN" dirty="0" smtClean="0"/>
              <a:t>spec</a:t>
            </a:r>
            <a:r>
              <a:rPr lang="zh-CN" altLang="en-US" dirty="0" smtClean="0"/>
              <a:t>里的对应星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找到的标准：</a:t>
            </a:r>
            <a:r>
              <a:rPr lang="en-US" altLang="zh-CN" dirty="0" smtClean="0"/>
              <a:t>|ra2-ra1|&lt;</a:t>
            </a:r>
            <a:r>
              <a:rPr lang="en-US" altLang="zh-CN" dirty="0"/>
              <a:t>0.01” </a:t>
            </a:r>
            <a:r>
              <a:rPr lang="en-US" altLang="zh-CN" dirty="0" smtClean="0"/>
              <a:t>|dec2-dec1</a:t>
            </a:r>
            <a:r>
              <a:rPr lang="en-US" altLang="zh-CN" dirty="0"/>
              <a:t>|&lt;0.01</a:t>
            </a:r>
            <a:r>
              <a:rPr lang="en-US" altLang="zh-CN" dirty="0" smtClean="0"/>
              <a:t>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1391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2.</a:t>
            </a:r>
            <a:r>
              <a:rPr lang="zh-CN" altLang="en-US" dirty="0" smtClean="0"/>
              <a:t>查看数据情况</a:t>
            </a:r>
            <a:endParaRPr lang="en-US" altLang="zh-CN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画散点图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x</a:t>
            </a:r>
            <a:r>
              <a:rPr lang="zh-CN" altLang="en-US" dirty="0" smtClean="0"/>
              <a:t>轴：温度 </a:t>
            </a:r>
            <a:r>
              <a:rPr lang="en-US" altLang="zh-CN" dirty="0" err="1" smtClean="0"/>
              <a:t>teff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y</a:t>
            </a:r>
            <a:r>
              <a:rPr lang="zh-CN" altLang="en-US" dirty="0" smtClean="0"/>
              <a:t>轴：色指数 </a:t>
            </a:r>
            <a:r>
              <a:rPr lang="en-US" altLang="zh-CN" dirty="0" err="1" smtClean="0"/>
              <a:t>gmag-rmag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选取恰当的范围，扔掉太离谱的数据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5819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3.</a:t>
            </a:r>
            <a:r>
              <a:rPr lang="zh-CN" altLang="en-US" dirty="0" smtClean="0"/>
              <a:t>找到最蓝色边缘</a:t>
            </a:r>
            <a:endParaRPr lang="en-US" altLang="zh-CN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把</a:t>
            </a:r>
            <a:r>
              <a:rPr lang="en-US" altLang="zh-CN" dirty="0" smtClean="0"/>
              <a:t>x</a:t>
            </a:r>
            <a:r>
              <a:rPr lang="zh-CN" altLang="en-US" dirty="0" smtClean="0"/>
              <a:t>轴（</a:t>
            </a:r>
            <a:r>
              <a:rPr lang="en-US" altLang="zh-CN" dirty="0" err="1" smtClean="0"/>
              <a:t>teff</a:t>
            </a:r>
            <a:r>
              <a:rPr lang="zh-CN" altLang="en-US" dirty="0" smtClean="0"/>
              <a:t>）分为若干个小区间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每个区间宽度</a:t>
            </a:r>
            <a:r>
              <a:rPr lang="en-US" altLang="zh-CN" dirty="0" smtClean="0"/>
              <a:t>50</a:t>
            </a:r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在每个区间里找到 </a:t>
            </a:r>
            <a:r>
              <a:rPr lang="en-US" altLang="zh-CN" dirty="0" smtClean="0"/>
              <a:t>g-r </a:t>
            </a:r>
            <a:r>
              <a:rPr lang="zh-CN" altLang="en-US" dirty="0" smtClean="0"/>
              <a:t>最小（最蓝）的</a:t>
            </a:r>
            <a:r>
              <a:rPr lang="en-US" altLang="zh-CN" dirty="0" smtClean="0"/>
              <a:t>5%</a:t>
            </a:r>
            <a:r>
              <a:rPr lang="zh-CN" altLang="en-US" dirty="0" smtClean="0"/>
              <a:t>的星当做无消光星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/>
              <a:t>无</a:t>
            </a:r>
            <a:r>
              <a:rPr lang="zh-CN" altLang="en-US" dirty="0" smtClean="0"/>
              <a:t>消光星的中位数（</a:t>
            </a:r>
            <a:r>
              <a:rPr lang="en-US" altLang="zh-CN" dirty="0" smtClean="0"/>
              <a:t>median</a:t>
            </a:r>
            <a:r>
              <a:rPr lang="zh-CN" altLang="en-US" dirty="0" smtClean="0"/>
              <a:t>）当做蓝色边缘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1634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4.</a:t>
            </a:r>
            <a:r>
              <a:rPr lang="zh-CN" altLang="en-US" dirty="0" smtClean="0"/>
              <a:t>内秉颜色</a:t>
            </a:r>
            <a:endParaRPr lang="en-US" altLang="zh-CN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N </a:t>
            </a:r>
            <a:r>
              <a:rPr lang="zh-CN" altLang="en-US" dirty="0" smtClean="0"/>
              <a:t>个 </a:t>
            </a:r>
            <a:r>
              <a:rPr lang="en-US" altLang="zh-CN" dirty="0" err="1" smtClean="0"/>
              <a:t>teff</a:t>
            </a:r>
            <a:r>
              <a:rPr lang="en-US" altLang="zh-CN" dirty="0" smtClean="0"/>
              <a:t> </a:t>
            </a:r>
            <a:r>
              <a:rPr lang="zh-CN" altLang="en-US" dirty="0" smtClean="0"/>
              <a:t>的区间，有</a:t>
            </a:r>
            <a:r>
              <a:rPr lang="en-US" altLang="zh-CN" dirty="0" smtClean="0"/>
              <a:t>N </a:t>
            </a:r>
            <a:r>
              <a:rPr lang="zh-CN" altLang="en-US" dirty="0" smtClean="0"/>
              <a:t>个 蓝色边缘的 </a:t>
            </a:r>
            <a:r>
              <a:rPr lang="en-US" altLang="zh-CN" dirty="0" smtClean="0"/>
              <a:t>g-r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用 </a:t>
            </a:r>
            <a:r>
              <a:rPr lang="en-US" altLang="zh-CN" dirty="0" err="1" smtClean="0"/>
              <a:t>polyfit</a:t>
            </a:r>
            <a:r>
              <a:rPr lang="en-US" altLang="zh-CN" dirty="0" smtClean="0"/>
              <a:t> </a:t>
            </a:r>
            <a:r>
              <a:rPr lang="zh-CN" altLang="en-US" dirty="0" smtClean="0"/>
              <a:t>拟合它们的关系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得到一个多项式函数关系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已知任意温度，可以计算真实颜色（内秉色指数）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2096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刚才第</a:t>
            </a:r>
            <a:r>
              <a:rPr lang="en-US" altLang="zh-CN" dirty="0" smtClean="0"/>
              <a:t>3</a:t>
            </a:r>
            <a:r>
              <a:rPr lang="zh-CN" altLang="en-US" dirty="0" smtClean="0"/>
              <a:t>步</a:t>
            </a:r>
            <a:r>
              <a:rPr lang="en-US" altLang="zh-CN" dirty="0" smtClean="0"/>
              <a:t>.</a:t>
            </a:r>
            <a:r>
              <a:rPr lang="zh-CN" altLang="en-US" dirty="0" smtClean="0"/>
              <a:t>找到最蓝色边缘</a:t>
            </a:r>
            <a:endParaRPr lang="en-US" altLang="zh-CN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把</a:t>
            </a:r>
            <a:r>
              <a:rPr lang="en-US" altLang="zh-CN" dirty="0" smtClean="0"/>
              <a:t>x</a:t>
            </a:r>
            <a:r>
              <a:rPr lang="zh-CN" altLang="en-US" dirty="0" smtClean="0"/>
              <a:t>轴（</a:t>
            </a:r>
            <a:r>
              <a:rPr lang="en-US" altLang="zh-CN" dirty="0" err="1" smtClean="0"/>
              <a:t>teff</a:t>
            </a:r>
            <a:r>
              <a:rPr lang="zh-CN" altLang="en-US" dirty="0" smtClean="0"/>
              <a:t>）分为若干个小区间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每个区间宽度</a:t>
            </a:r>
            <a:r>
              <a:rPr lang="en-US" altLang="zh-CN" dirty="0" smtClean="0"/>
              <a:t>50</a:t>
            </a:r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在每个区间里找到 </a:t>
            </a:r>
            <a:r>
              <a:rPr lang="en-US" altLang="zh-CN" dirty="0" smtClean="0"/>
              <a:t>g-r </a:t>
            </a:r>
            <a:r>
              <a:rPr lang="zh-CN" altLang="en-US" dirty="0" smtClean="0"/>
              <a:t>最小（最蓝）的</a:t>
            </a:r>
            <a:r>
              <a:rPr lang="en-US" altLang="zh-CN" dirty="0" smtClean="0"/>
              <a:t>5%</a:t>
            </a:r>
            <a:r>
              <a:rPr lang="zh-CN" altLang="en-US" dirty="0" smtClean="0"/>
              <a:t>的星当做无消光星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/>
              <a:t>无</a:t>
            </a:r>
            <a:r>
              <a:rPr lang="zh-CN" altLang="en-US" dirty="0" smtClean="0"/>
              <a:t>消光星的中位数（</a:t>
            </a:r>
            <a:r>
              <a:rPr lang="en-US" altLang="zh-CN" dirty="0" smtClean="0"/>
              <a:t>median</a:t>
            </a:r>
            <a:r>
              <a:rPr lang="zh-CN" altLang="en-US" dirty="0" smtClean="0"/>
              <a:t>）当做蓝色边缘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改造成函数 </a:t>
            </a:r>
            <a:r>
              <a:rPr lang="en-US" altLang="zh-CN" dirty="0" err="1" smtClean="0"/>
              <a:t>bluest.m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/>
              <a:t>[</a:t>
            </a:r>
            <a:r>
              <a:rPr lang="en-US" altLang="zh-CN" dirty="0" err="1"/>
              <a:t>teffbin</a:t>
            </a:r>
            <a:r>
              <a:rPr lang="en-US" altLang="zh-CN" dirty="0"/>
              <a:t>, gmrbin0] = bluest(</a:t>
            </a:r>
            <a:r>
              <a:rPr lang="en-US" altLang="zh-CN" dirty="0" err="1"/>
              <a:t>teff,gmr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6376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整体改造</a:t>
            </a:r>
            <a:r>
              <a:rPr lang="zh-CN" altLang="en-US" dirty="0" smtClean="0"/>
              <a:t>成函数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/>
              <a:t>incolor.m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function gr0 = </a:t>
            </a:r>
            <a:r>
              <a:rPr lang="en-US" altLang="zh-CN" dirty="0" err="1" smtClean="0"/>
              <a:t>incolor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teff</a:t>
            </a:r>
            <a:r>
              <a:rPr lang="en-US" altLang="zh-CN" dirty="0" smtClean="0"/>
              <a:t>)</a:t>
            </a:r>
          </a:p>
          <a:p>
            <a:endParaRPr lang="en-US" altLang="zh-CN" dirty="0"/>
          </a:p>
          <a:p>
            <a:r>
              <a:rPr lang="zh-CN" altLang="en-US" dirty="0" smtClean="0"/>
              <a:t>输入一个温度 </a:t>
            </a:r>
            <a:r>
              <a:rPr lang="en-US" altLang="zh-CN" dirty="0" err="1" smtClean="0"/>
              <a:t>teff</a:t>
            </a:r>
            <a:r>
              <a:rPr lang="zh-CN" altLang="en-US" dirty="0" smtClean="0"/>
              <a:t>，返回一个真实色指数</a:t>
            </a:r>
            <a:endParaRPr lang="en-US" altLang="zh-CN" dirty="0" smtClean="0"/>
          </a:p>
          <a:p>
            <a:r>
              <a:rPr lang="en-US" altLang="zh-CN" dirty="0" err="1" smtClean="0"/>
              <a:t>teff</a:t>
            </a:r>
            <a:r>
              <a:rPr lang="en-US" altLang="zh-CN" dirty="0" smtClean="0"/>
              <a:t> </a:t>
            </a:r>
            <a:r>
              <a:rPr lang="zh-CN" altLang="en-US" dirty="0" smtClean="0"/>
              <a:t>要在一定范围内，否则返回 </a:t>
            </a:r>
            <a:r>
              <a:rPr lang="en-US" altLang="zh-CN" dirty="0" smtClean="0"/>
              <a:t>-999</a:t>
            </a:r>
          </a:p>
          <a:p>
            <a:r>
              <a:rPr lang="zh-CN" altLang="en-US" dirty="0"/>
              <a:t>不</a:t>
            </a:r>
            <a:r>
              <a:rPr lang="zh-CN" altLang="en-US" dirty="0" smtClean="0"/>
              <a:t>产生任何其它输出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6065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考试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12</a:t>
            </a:r>
            <a:r>
              <a:rPr lang="zh-CN" altLang="en-US" dirty="0" smtClean="0"/>
              <a:t>月</a:t>
            </a:r>
            <a:r>
              <a:rPr lang="en-US" altLang="zh-CN" dirty="0" smtClean="0"/>
              <a:t>27</a:t>
            </a:r>
            <a:r>
              <a:rPr lang="zh-CN" altLang="en-US" dirty="0" smtClean="0"/>
              <a:t>日  </a:t>
            </a:r>
            <a:r>
              <a:rPr lang="en-US" altLang="zh-CN" dirty="0" smtClean="0"/>
              <a:t>18:00——</a:t>
            </a:r>
            <a:r>
              <a:rPr lang="en-US" altLang="zh-CN" dirty="0" smtClean="0"/>
              <a:t>20</a:t>
            </a:r>
            <a:r>
              <a:rPr lang="en-US" altLang="zh-CN" dirty="0" smtClean="0"/>
              <a:t>:00   </a:t>
            </a:r>
            <a:r>
              <a:rPr lang="en-US" altLang="zh-CN" dirty="0" smtClean="0">
                <a:solidFill>
                  <a:srgbClr val="FF0000"/>
                </a:solidFill>
              </a:rPr>
              <a:t>2</a:t>
            </a:r>
            <a:r>
              <a:rPr lang="zh-CN" altLang="en-US" dirty="0" smtClean="0">
                <a:solidFill>
                  <a:srgbClr val="FF0000"/>
                </a:solidFill>
              </a:rPr>
              <a:t>小时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/>
              <a:t>上课地点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FF0000"/>
                </a:solidFill>
              </a:rPr>
              <a:t>笔试部分</a:t>
            </a:r>
            <a:r>
              <a:rPr lang="zh-CN" altLang="en-US" dirty="0" smtClean="0"/>
              <a:t>：答题，开卷，</a:t>
            </a:r>
            <a:r>
              <a:rPr lang="zh-CN" altLang="en-US" dirty="0" smtClean="0">
                <a:solidFill>
                  <a:srgbClr val="FF0000"/>
                </a:solidFill>
              </a:rPr>
              <a:t>但是不能动电脑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rgbClr val="FF0000"/>
                </a:solidFill>
              </a:rPr>
              <a:t>上机部分</a:t>
            </a:r>
            <a:r>
              <a:rPr lang="zh-CN" altLang="en-US" dirty="0" smtClean="0"/>
              <a:t>：一个大项目，最终结果是</a:t>
            </a:r>
            <a:r>
              <a:rPr lang="zh-CN" altLang="en-US" dirty="0" smtClean="0"/>
              <a:t>画图，开卷不限任何设备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440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小结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矩阵运算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算法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循环，条件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画图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en-US" altLang="zh-CN" dirty="0" smtClean="0"/>
              <a:t>plot</a:t>
            </a:r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重叠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/>
              <a:t>科学</a:t>
            </a:r>
            <a:r>
              <a:rPr lang="zh-CN" altLang="en-US" dirty="0" smtClean="0"/>
              <a:t>计算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/>
              <a:t>拟合</a:t>
            </a:r>
          </a:p>
        </p:txBody>
      </p:sp>
    </p:spTree>
    <p:extLst>
      <p:ext uri="{BB962C8B-B14F-4D97-AF65-F5344CB8AC3E}">
        <p14:creationId xmlns:p14="http://schemas.microsoft.com/office/powerpoint/2010/main" val="1576868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作弊条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矩阵 </a:t>
            </a:r>
            <a:r>
              <a:rPr lang="en-US" altLang="zh-CN" dirty="0" smtClean="0"/>
              <a:t>[1 2 3; 4 5 6]</a:t>
            </a:r>
          </a:p>
          <a:p>
            <a:r>
              <a:rPr lang="zh-CN" altLang="en-US" dirty="0" smtClean="0"/>
              <a:t>抽取 </a:t>
            </a:r>
            <a:r>
              <a:rPr lang="en-US" altLang="zh-CN" dirty="0" smtClean="0"/>
              <a:t>x(2,1)</a:t>
            </a:r>
            <a:r>
              <a:rPr lang="zh-CN" altLang="en-US" dirty="0" smtClean="0"/>
              <a:t>   </a:t>
            </a:r>
            <a:r>
              <a:rPr lang="en-US" altLang="zh-CN" dirty="0" smtClean="0"/>
              <a:t>x(1,:)</a:t>
            </a:r>
          </a:p>
          <a:p>
            <a:r>
              <a:rPr lang="zh-CN" altLang="en-US" dirty="0" smtClean="0"/>
              <a:t>逻辑 </a:t>
            </a:r>
            <a:r>
              <a:rPr lang="en-US" altLang="zh-CN" dirty="0" smtClean="0"/>
              <a:t>x(x&lt;2)</a:t>
            </a:r>
          </a:p>
          <a:p>
            <a:r>
              <a:rPr lang="zh-CN" altLang="en-US" dirty="0" smtClean="0"/>
              <a:t>函数 </a:t>
            </a:r>
            <a:r>
              <a:rPr lang="en-US" altLang="zh-CN" dirty="0" smtClean="0"/>
              <a:t>sin, cos, abs, plot</a:t>
            </a:r>
          </a:p>
          <a:p>
            <a:r>
              <a:rPr lang="zh-CN" altLang="en-US" dirty="0" smtClean="0"/>
              <a:t>循环 </a:t>
            </a:r>
            <a:r>
              <a:rPr lang="en-US" altLang="zh-CN" dirty="0" smtClean="0"/>
              <a:t>for n=1:N</a:t>
            </a:r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end</a:t>
            </a:r>
          </a:p>
          <a:p>
            <a:r>
              <a:rPr lang="en-US" altLang="zh-CN" dirty="0" smtClean="0"/>
              <a:t>while </a:t>
            </a:r>
            <a:r>
              <a:rPr lang="zh-CN" altLang="en-US" dirty="0" smtClean="0"/>
              <a:t>条件</a:t>
            </a:r>
            <a:endParaRPr lang="en-US" altLang="zh-CN" dirty="0" smtClean="0"/>
          </a:p>
          <a:p>
            <a:r>
              <a:rPr lang="en-US" altLang="zh-CN" dirty="0"/>
              <a:t>end</a:t>
            </a:r>
            <a:endParaRPr lang="en-US" altLang="zh-CN" dirty="0" smtClean="0"/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6096000" y="1825625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plot(x, y1, ’k.’)</a:t>
            </a:r>
          </a:p>
          <a:p>
            <a:r>
              <a:rPr lang="en-US" altLang="zh-CN" dirty="0" smtClean="0"/>
              <a:t>hold on</a:t>
            </a:r>
          </a:p>
          <a:p>
            <a:r>
              <a:rPr lang="en-US" altLang="zh-CN" dirty="0" smtClean="0"/>
              <a:t>plot(x, y2, ‘r-’)</a:t>
            </a:r>
          </a:p>
          <a:p>
            <a:r>
              <a:rPr lang="zh-CN" altLang="en-US" dirty="0" smtClean="0"/>
              <a:t>多项式拟合 </a:t>
            </a:r>
            <a:r>
              <a:rPr lang="en-US" altLang="zh-CN" dirty="0" smtClean="0"/>
              <a:t>P=</a:t>
            </a:r>
            <a:r>
              <a:rPr lang="en-US" altLang="zh-CN" dirty="0" err="1" smtClean="0"/>
              <a:t>polyfit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x,y,N</a:t>
            </a:r>
            <a:r>
              <a:rPr lang="en-US" altLang="zh-CN" dirty="0" smtClean="0"/>
              <a:t>)</a:t>
            </a:r>
          </a:p>
          <a:p>
            <a:r>
              <a:rPr lang="zh-CN" altLang="en-US" dirty="0" smtClean="0"/>
              <a:t>新数据代入 </a:t>
            </a:r>
            <a:r>
              <a:rPr lang="en-US" altLang="zh-CN" dirty="0" err="1" smtClean="0"/>
              <a:t>newy</a:t>
            </a:r>
            <a:r>
              <a:rPr lang="en-US" altLang="zh-CN" dirty="0" smtClean="0"/>
              <a:t>=</a:t>
            </a:r>
            <a:r>
              <a:rPr lang="en-US" altLang="zh-CN" dirty="0" err="1" smtClean="0"/>
              <a:t>polyval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P,newx</a:t>
            </a:r>
            <a:r>
              <a:rPr lang="en-US" altLang="zh-CN" dirty="0" smtClean="0"/>
              <a:t>)</a:t>
            </a:r>
          </a:p>
          <a:p>
            <a:r>
              <a:rPr lang="zh-CN" altLang="en-US" dirty="0" smtClean="0"/>
              <a:t>自定义函数 </a:t>
            </a:r>
            <a:r>
              <a:rPr lang="en-US" altLang="zh-CN" dirty="0" smtClean="0"/>
              <a:t>out=xxx(input)</a:t>
            </a:r>
          </a:p>
          <a:p>
            <a:r>
              <a:rPr lang="en-US" altLang="zh-CN" dirty="0" smtClean="0"/>
              <a:t>end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39835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搞个科研</a:t>
            </a:r>
            <a:endParaRPr lang="zh-CN" altLang="en-US" dirty="0"/>
          </a:p>
        </p:txBody>
      </p:sp>
      <p:pic>
        <p:nvPicPr>
          <p:cNvPr id="4" name="Picture 2" descr="http://astroleaks.lamost.org/wp-content/uploads/2013/10/Fitzpatrick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329" y="1460406"/>
            <a:ext cx="9167341" cy="5397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00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消光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925286" y="3105834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/>
              <a:t>消光</a:t>
            </a:r>
            <a:endParaRPr lang="zh-CN" altLang="en-US" sz="3600" dirty="0"/>
          </a:p>
        </p:txBody>
      </p:sp>
      <p:sp>
        <p:nvSpPr>
          <p:cNvPr id="5" name="文本框 4"/>
          <p:cNvSpPr txBox="1"/>
          <p:nvPr/>
        </p:nvSpPr>
        <p:spPr>
          <a:xfrm>
            <a:off x="2677885" y="2828835"/>
            <a:ext cx="24929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600" dirty="0" smtClean="0"/>
              <a:t>星光减弱</a:t>
            </a:r>
            <a:endParaRPr lang="en-US" altLang="zh-CN" sz="3600" dirty="0" smtClean="0"/>
          </a:p>
          <a:p>
            <a:pPr algn="ctr"/>
            <a:r>
              <a:rPr lang="zh-CN" altLang="en-US" sz="3600" dirty="0" smtClean="0"/>
              <a:t>星等值增加</a:t>
            </a:r>
            <a:endParaRPr lang="zh-CN" altLang="en-US" sz="3600" dirty="0"/>
          </a:p>
        </p:txBody>
      </p:sp>
      <p:sp>
        <p:nvSpPr>
          <p:cNvPr id="6" name="文本框 5"/>
          <p:cNvSpPr txBox="1"/>
          <p:nvPr/>
        </p:nvSpPr>
        <p:spPr>
          <a:xfrm>
            <a:off x="5958207" y="2486554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00B0F0"/>
                </a:solidFill>
              </a:rPr>
              <a:t>蓝色</a:t>
            </a:r>
            <a:r>
              <a:rPr lang="zh-CN" altLang="en-US" sz="2800" dirty="0" smtClean="0"/>
              <a:t>变化显著</a:t>
            </a:r>
            <a:endParaRPr lang="zh-CN" altLang="en-US" sz="2800" dirty="0"/>
          </a:p>
        </p:txBody>
      </p:sp>
      <p:sp>
        <p:nvSpPr>
          <p:cNvPr id="7" name="文本框 6"/>
          <p:cNvSpPr txBox="1"/>
          <p:nvPr/>
        </p:nvSpPr>
        <p:spPr>
          <a:xfrm>
            <a:off x="5958207" y="3851378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红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色</a:t>
            </a:r>
            <a:r>
              <a:rPr lang="zh-CN" altLang="en-US" sz="2800" dirty="0" smtClean="0"/>
              <a:t>变化微弱</a:t>
            </a:r>
            <a:endParaRPr lang="zh-CN" altLang="en-US" sz="2800" dirty="0"/>
          </a:p>
        </p:txBody>
      </p:sp>
      <p:sp>
        <p:nvSpPr>
          <p:cNvPr id="8" name="文本框 7"/>
          <p:cNvSpPr txBox="1"/>
          <p:nvPr/>
        </p:nvSpPr>
        <p:spPr>
          <a:xfrm>
            <a:off x="8819824" y="3105834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600" b="1" dirty="0" smtClean="0">
                <a:solidFill>
                  <a:srgbClr val="FF0000"/>
                </a:solidFill>
              </a:rPr>
              <a:t>整体颜色偏红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  <p:sp>
        <p:nvSpPr>
          <p:cNvPr id="9" name="右箭头 8"/>
          <p:cNvSpPr/>
          <p:nvPr/>
        </p:nvSpPr>
        <p:spPr>
          <a:xfrm>
            <a:off x="2198914" y="3267417"/>
            <a:ext cx="555171" cy="323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右箭头 9"/>
          <p:cNvSpPr/>
          <p:nvPr/>
        </p:nvSpPr>
        <p:spPr>
          <a:xfrm>
            <a:off x="5260306" y="3267417"/>
            <a:ext cx="555171" cy="323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右箭头 10"/>
          <p:cNvSpPr/>
          <p:nvPr/>
        </p:nvSpPr>
        <p:spPr>
          <a:xfrm>
            <a:off x="8297309" y="3268993"/>
            <a:ext cx="555171" cy="323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984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红化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看到的都不是真的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观测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颜色（色指数 </a:t>
            </a:r>
            <a:r>
              <a:rPr lang="en-US" altLang="zh-CN" dirty="0" smtClean="0"/>
              <a:t>g-r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实际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/>
              <a:t>内</a:t>
            </a:r>
            <a:r>
              <a:rPr lang="zh-CN" altLang="en-US" dirty="0" smtClean="0"/>
              <a:t>秉颜色</a:t>
            </a:r>
            <a:r>
              <a:rPr lang="en-US" altLang="zh-CN" dirty="0" smtClean="0"/>
              <a:t>(g-r)</a:t>
            </a:r>
            <a:r>
              <a:rPr lang="en-US" altLang="zh-CN" baseline="-25000" dirty="0" smtClean="0"/>
              <a:t>0</a:t>
            </a:r>
            <a:endParaRPr lang="zh-CN" alt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382862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去红化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忽略其他因素影响</a:t>
            </a:r>
            <a:endParaRPr lang="en-US" altLang="zh-CN" dirty="0" smtClean="0"/>
          </a:p>
          <a:p>
            <a:r>
              <a:rPr lang="zh-CN" altLang="en-US" dirty="0" smtClean="0"/>
              <a:t>相同的温度 </a:t>
            </a:r>
            <a:r>
              <a:rPr lang="en-US" altLang="zh-CN" dirty="0" err="1" smtClean="0"/>
              <a:t>teff</a:t>
            </a:r>
            <a:r>
              <a:rPr lang="zh-CN" altLang="en-US" dirty="0" smtClean="0"/>
              <a:t>，内秉颜色相同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找到没有被红化的星</a:t>
            </a:r>
            <a:endParaRPr lang="en-US" altLang="zh-CN" dirty="0" smtClean="0"/>
          </a:p>
          <a:p>
            <a:r>
              <a:rPr lang="zh-CN" altLang="en-US" dirty="0" smtClean="0"/>
              <a:t>用它们的</a:t>
            </a:r>
            <a:r>
              <a:rPr lang="en-US" altLang="zh-CN" dirty="0" err="1" smtClean="0"/>
              <a:t>teff</a:t>
            </a:r>
            <a:r>
              <a:rPr lang="zh-CN" altLang="en-US" dirty="0" smtClean="0"/>
              <a:t>和</a:t>
            </a:r>
            <a:r>
              <a:rPr lang="en-US" altLang="zh-CN" dirty="0" smtClean="0"/>
              <a:t>g-r</a:t>
            </a:r>
            <a:r>
              <a:rPr lang="zh-CN" altLang="en-US" dirty="0" smtClean="0"/>
              <a:t>建立关系</a:t>
            </a:r>
            <a:endParaRPr lang="en-US" altLang="zh-CN" dirty="0" smtClean="0"/>
          </a:p>
          <a:p>
            <a:r>
              <a:rPr lang="zh-CN" altLang="en-US" dirty="0" smtClean="0"/>
              <a:t>用这个关系推广给别的星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58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步骤</a:t>
            </a:r>
            <a:r>
              <a:rPr lang="zh-CN" altLang="en-US" dirty="0"/>
              <a:t>清单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星表交叉认证</a:t>
            </a:r>
            <a:endParaRPr lang="en-US" altLang="zh-CN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查看数据情况</a:t>
            </a:r>
            <a:endParaRPr lang="en-US" altLang="zh-CN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找到最蓝色边缘</a:t>
            </a:r>
            <a:endParaRPr lang="en-US" altLang="zh-CN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/>
              <a:t>内</a:t>
            </a:r>
            <a:r>
              <a:rPr lang="zh-CN" altLang="en-US" dirty="0" smtClean="0"/>
              <a:t>秉颜色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80466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493</Words>
  <Application>Microsoft Macintosh PowerPoint</Application>
  <PresentationFormat>宽屏</PresentationFormat>
  <Paragraphs>94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9" baseType="lpstr">
      <vt:lpstr>等线</vt:lpstr>
      <vt:lpstr>等线 Light</vt:lpstr>
      <vt:lpstr>Arial</vt:lpstr>
      <vt:lpstr>Office 主题​​</vt:lpstr>
      <vt:lpstr>7. 一个“大”项目</vt:lpstr>
      <vt:lpstr>考试</vt:lpstr>
      <vt:lpstr>小结</vt:lpstr>
      <vt:lpstr>作弊条</vt:lpstr>
      <vt:lpstr>搞个科研</vt:lpstr>
      <vt:lpstr>消光</vt:lpstr>
      <vt:lpstr>红化</vt:lpstr>
      <vt:lpstr>去红化 </vt:lpstr>
      <vt:lpstr>步骤清单</vt:lpstr>
      <vt:lpstr>星表交叉认证</vt:lpstr>
      <vt:lpstr>2.查看数据情况</vt:lpstr>
      <vt:lpstr>3.找到最蓝色边缘</vt:lpstr>
      <vt:lpstr>4.内秉颜色</vt:lpstr>
      <vt:lpstr>刚才第3步.找到最蓝色边缘</vt:lpstr>
      <vt:lpstr>整体改造成函数</vt:lpstr>
    </vt:vector>
  </TitlesOfParts>
  <Company>BNU</Company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一个“大”项目</dc:title>
  <dc:creator>Shuang Gao</dc:creator>
  <cp:lastModifiedBy>高爽</cp:lastModifiedBy>
  <cp:revision>81</cp:revision>
  <dcterms:created xsi:type="dcterms:W3CDTF">2016-12-20T04:34:33Z</dcterms:created>
  <dcterms:modified xsi:type="dcterms:W3CDTF">2017-12-19T13:13:21Z</dcterms:modified>
</cp:coreProperties>
</file>